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72" r:id="rId7"/>
    <p:sldId id="260" r:id="rId8"/>
    <p:sldId id="261" r:id="rId9"/>
    <p:sldId id="274" r:id="rId10"/>
    <p:sldId id="275" r:id="rId11"/>
    <p:sldId id="276" r:id="rId12"/>
    <p:sldId id="278" r:id="rId13"/>
    <p:sldId id="262" r:id="rId14"/>
    <p:sldId id="282" r:id="rId15"/>
    <p:sldId id="279" r:id="rId16"/>
    <p:sldId id="280" r:id="rId17"/>
    <p:sldId id="263" r:id="rId18"/>
    <p:sldId id="264" r:id="rId19"/>
    <p:sldId id="265" r:id="rId20"/>
    <p:sldId id="269" r:id="rId21"/>
    <p:sldId id="268" r:id="rId22"/>
    <p:sldId id="281" r:id="rId23"/>
    <p:sldId id="267" r:id="rId24"/>
    <p:sldId id="266" r:id="rId25"/>
    <p:sldId id="271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F8C62A5-D0CF-4B0D-A9AA-7B060C384ADA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AE8A5E5-B0E6-420A-8C6C-42322B5EA97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zinnith.nl/voeding-en-vitaminen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zinnith.nl/reinig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innith.nl/energiebewustzijn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hyperlink" Target="https://zinnith.nl/zenuw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frm=1&amp;source=images&amp;cd=&amp;cad=rja&amp;docid=VCL8r2pCxA8HwM&amp;tbnid=Do4x1cIC84YP3M:&amp;ved=0CAUQjRw&amp;url=http://www.sanopharm.com/opleidingen/sivas-acupunctuur/&amp;ei=jtSZUaTWLpSY1AXk1oDICg&amp;bvm=bv.46751780,d.d2k&amp;psig=AFQjCNGz62KpqsjZ9_YI4ZnA7y_oCyuXTw&amp;ust=1369122291056398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frm=1&amp;source=images&amp;cd=&amp;cad=rja&amp;docid=BgXjVLTBYewxfM&amp;tbnid=ofefuNJTGXP0bM:&amp;ved=0CAUQjRw&amp;url=http://www.vosmedisch.nl/contents/nl/d300.html&amp;ei=KdWZUf-gCY3Y0QXCvoFY&amp;bvm=bv.46751780,d.d2k&amp;psig=AFQjCNFIE40ZbQ5t22EjC0SPL2pxF7M8hw&amp;ust=136912246647446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ongekende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Akuport_M2-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2" y="4221163"/>
            <a:ext cx="1905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EAV_Combi2-20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933825"/>
            <a:ext cx="14874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retec2000c-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37063"/>
            <a:ext cx="2193925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8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Merdianen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zichtbaar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gemaakt</a:t>
            </a:r>
            <a:endParaRPr lang="nl-NL" sz="4000" b="1" kern="0" dirty="0">
              <a:solidFill>
                <a:sysClr val="windowText" lastClr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961"/>
            <a:ext cx="30095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707904" y="58104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maagmeridiaan</a:t>
            </a:r>
          </a:p>
        </p:txBody>
      </p:sp>
    </p:spTree>
    <p:extLst>
      <p:ext uri="{BB962C8B-B14F-4D97-AF65-F5344CB8AC3E}">
        <p14:creationId xmlns:p14="http://schemas.microsoft.com/office/powerpoint/2010/main" val="340179992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Merdianen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zichtbaar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gemaakt</a:t>
            </a:r>
            <a:endParaRPr lang="nl-NL" sz="4000" b="1" kern="0" dirty="0">
              <a:solidFill>
                <a:sysClr val="windowText" lastClr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960"/>
            <a:ext cx="31908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563888" y="56519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blaasmeridiaan</a:t>
            </a:r>
          </a:p>
        </p:txBody>
      </p:sp>
    </p:spTree>
    <p:extLst>
      <p:ext uri="{BB962C8B-B14F-4D97-AF65-F5344CB8AC3E}">
        <p14:creationId xmlns:p14="http://schemas.microsoft.com/office/powerpoint/2010/main" val="20987456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Electroacupunctuur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volgens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Voll</a:t>
            </a:r>
            <a:endParaRPr lang="nl-NL" sz="4000" b="1" kern="0" dirty="0">
              <a:solidFill>
                <a:sysClr val="windowText" lastClr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meetstif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03" y="3356992"/>
            <a:ext cx="40322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072134" y="5583236"/>
            <a:ext cx="467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aiandra G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Maiandra G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aiandra GD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Maiandra GD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Maiandra G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Maiandra G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Maiandra G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Maiandra G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Maiandra GD" pitchFamily="34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itchFamily="34" charset="0"/>
                <a:cs typeface="Arial" charset="0"/>
              </a:rPr>
              <a:t>Het unieke 'OPTO-POINT' puntzoeksysteem </a:t>
            </a:r>
          </a:p>
        </p:txBody>
      </p:sp>
    </p:spTree>
    <p:extLst>
      <p:ext uri="{BB962C8B-B14F-4D97-AF65-F5344CB8AC3E}">
        <p14:creationId xmlns:p14="http://schemas.microsoft.com/office/powerpoint/2010/main" val="103598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10779" y="1124744"/>
            <a:ext cx="496887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nl-NL" dirty="0">
              <a:solidFill>
                <a:srgbClr val="000000"/>
              </a:solidFill>
              <a:latin typeface="Maiandra GD" pitchFamily="34" charset="0"/>
            </a:endParaRPr>
          </a:p>
          <a:p>
            <a:pPr algn="ctr" fontAlgn="base">
              <a:buFont typeface="+mj-lt"/>
              <a:buAutoNum type="arabicPeriod"/>
            </a:pPr>
            <a:r>
              <a:rPr lang="nl-NL" dirty="0">
                <a:latin typeface="Droid Serif"/>
              </a:rPr>
              <a:t>Zonder voldoende </a:t>
            </a:r>
            <a:r>
              <a:rPr lang="nl-NL" b="1" u="sng" dirty="0">
                <a:latin typeface="Droid Serif"/>
                <a:hlinkClick r:id="rId6" tooltip="Energiebewustzijn"/>
              </a:rPr>
              <a:t>energie</a:t>
            </a:r>
            <a:r>
              <a:rPr lang="nl-NL" dirty="0">
                <a:latin typeface="Droid Serif"/>
              </a:rPr>
              <a:t> in ons lichaam kunnen wij niet tot herstel komen.</a:t>
            </a:r>
          </a:p>
          <a:p>
            <a:pPr algn="ctr" fontAlgn="base">
              <a:buFont typeface="+mj-lt"/>
              <a:buAutoNum type="arabicPeriod"/>
            </a:pPr>
            <a:r>
              <a:rPr lang="nl-NL" dirty="0">
                <a:latin typeface="Droid Serif"/>
              </a:rPr>
              <a:t>Niet goed werkende </a:t>
            </a:r>
            <a:r>
              <a:rPr lang="nl-NL" b="1" u="sng" dirty="0" err="1">
                <a:latin typeface="Droid Serif"/>
                <a:hlinkClick r:id="rId6"/>
              </a:rPr>
              <a:t>prikkeloverdacht</a:t>
            </a:r>
            <a:r>
              <a:rPr lang="nl-NL" dirty="0">
                <a:latin typeface="Droid Serif"/>
              </a:rPr>
              <a:t> zorgt voor een beperkte communicatie in het lichaam.</a:t>
            </a:r>
          </a:p>
          <a:p>
            <a:pPr algn="ctr" fontAlgn="base">
              <a:buFont typeface="+mj-lt"/>
              <a:buAutoNum type="arabicPeriod"/>
            </a:pPr>
            <a:endParaRPr lang="nl-NL">
              <a:latin typeface="Droid Serif"/>
            </a:endParaRPr>
          </a:p>
          <a:p>
            <a:pPr algn="ctr" fontAlgn="base">
              <a:buFont typeface="+mj-lt"/>
              <a:buAutoNum type="arabicPeriod"/>
            </a:pPr>
            <a:r>
              <a:rPr lang="nl-NL">
                <a:latin typeface="Droid Serif"/>
              </a:rPr>
              <a:t>Het </a:t>
            </a:r>
            <a:r>
              <a:rPr lang="nl-NL" dirty="0">
                <a:latin typeface="Droid Serif"/>
              </a:rPr>
              <a:t>lichaam dient zich regelmatig te </a:t>
            </a:r>
            <a:r>
              <a:rPr lang="nl-NL" b="1" u="sng" dirty="0">
                <a:latin typeface="Droid Serif"/>
                <a:hlinkClick r:id="rId7"/>
              </a:rPr>
              <a:t>reinigen</a:t>
            </a:r>
            <a:r>
              <a:rPr lang="nl-NL" dirty="0">
                <a:latin typeface="Droid Serif"/>
              </a:rPr>
              <a:t> van geestelijke en stoffelijke ballast.</a:t>
            </a:r>
          </a:p>
          <a:p>
            <a:pPr algn="ctr" fontAlgn="base">
              <a:buFont typeface="+mj-lt"/>
              <a:buAutoNum type="arabicPeriod"/>
            </a:pPr>
            <a:r>
              <a:rPr lang="nl-NL" dirty="0">
                <a:latin typeface="Droid Serif"/>
              </a:rPr>
              <a:t>Voeding/Vitaminen en </a:t>
            </a:r>
            <a:r>
              <a:rPr lang="nl-NL" b="1" u="sng" dirty="0">
                <a:latin typeface="Droid Serif"/>
                <a:hlinkClick r:id="rId8"/>
              </a:rPr>
              <a:t>voedsel</a:t>
            </a:r>
            <a:r>
              <a:rPr lang="nl-NL" dirty="0">
                <a:latin typeface="Droid Serif"/>
              </a:rPr>
              <a:t> op maat. Wat wordt er opgenomen, en wat niet?</a:t>
            </a:r>
          </a:p>
          <a:p>
            <a:pPr algn="ctr" fontAlgn="base">
              <a:buFont typeface="+mj-lt"/>
              <a:buAutoNum type="arabicPeriod"/>
            </a:pPr>
            <a:r>
              <a:rPr lang="nl-NL" dirty="0">
                <a:latin typeface="Droid Serif"/>
              </a:rPr>
              <a:t>Het bewust worden van </a:t>
            </a:r>
            <a:r>
              <a:rPr lang="nl-NL" b="1" u="sng" dirty="0">
                <a:latin typeface="Droid Serif"/>
                <a:hlinkClick r:id="rId9"/>
              </a:rPr>
              <a:t>gevoel(</a:t>
            </a:r>
            <a:r>
              <a:rPr lang="nl-NL" b="1" u="sng" dirty="0" err="1">
                <a:latin typeface="Droid Serif"/>
                <a:hlinkClick r:id="rId9"/>
              </a:rPr>
              <a:t>psyche</a:t>
            </a:r>
            <a:r>
              <a:rPr lang="nl-NL" b="1" u="sng" dirty="0">
                <a:latin typeface="Droid Serif"/>
                <a:hlinkClick r:id="rId9"/>
              </a:rPr>
              <a:t>)</a:t>
            </a:r>
            <a:r>
              <a:rPr lang="nl-NL" dirty="0">
                <a:latin typeface="Droid Serif"/>
              </a:rPr>
              <a:t>, erkenning geven aan het lichaam en het herkennen van ziekmakende levenspatronen.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56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67744" y="3717032"/>
            <a:ext cx="49688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  <a:latin typeface="Maiandra GD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  <a:latin typeface="Maiandra GD" pitchFamily="34" charset="0"/>
              </a:rPr>
              <a:t>1.	0- Meting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  <a:latin typeface="Maiandra GD" pitchFamily="34" charset="0"/>
              </a:rPr>
              <a:t>2.	Normwaarde vaststellen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nl-NL">
                <a:solidFill>
                  <a:srgbClr val="000000"/>
                </a:solidFill>
                <a:latin typeface="Maiandra GD" pitchFamily="34" charset="0"/>
              </a:rPr>
              <a:t>Afwijkingen daar op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nl-NL">
                <a:solidFill>
                  <a:srgbClr val="000000"/>
                </a:solidFill>
                <a:latin typeface="Maiandra GD" pitchFamily="34" charset="0"/>
              </a:rPr>
              <a:t>Oorzakelijke meridiaan/meridianen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61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86000" y="4005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b="1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Protocolair</a:t>
            </a:r>
            <a:r>
              <a:rPr lang="en-US" altLang="nl-NL" b="1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b="1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werken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Uittesten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op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oorzakelijk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meridiaan</a:t>
            </a:r>
            <a:endParaRPr lang="en-US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Testen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op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totale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systeem</a:t>
            </a:r>
            <a:endParaRPr lang="en-US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Eventuele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bijwerkingen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zoveel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mogelijk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 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uitsluiten</a:t>
            </a:r>
            <a:endParaRPr lang="en-US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6899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86000" y="4005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b="1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Medicatie</a:t>
            </a:r>
            <a:r>
              <a:rPr lang="en-US" altLang="nl-NL" b="1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b="1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uittesten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Uittesten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op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oorzakelijk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meridiaan</a:t>
            </a:r>
            <a:endParaRPr lang="en-US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Testen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op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totale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systeem</a:t>
            </a:r>
            <a:endParaRPr lang="en-US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Eventuele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bijwerkingen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zoveel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mogelijk</a:t>
            </a: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  </a:t>
            </a:r>
            <a:r>
              <a:rPr lang="en-US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uitsluiten</a:t>
            </a:r>
            <a:endParaRPr lang="en-US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2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86000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EAV als behandelvorm: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De indicaties zijn:</a:t>
            </a:r>
            <a:endParaRPr lang="nl-NL" altLang="nl-NL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Ontstekingen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Etteringen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Irritaties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Bloeduitstortingen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Kaakgewrichtsklachten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Lymfestuwing</a:t>
            </a:r>
          </a:p>
        </p:txBody>
      </p:sp>
    </p:spTree>
    <p:extLst>
      <p:ext uri="{BB962C8B-B14F-4D97-AF65-F5344CB8AC3E}">
        <p14:creationId xmlns:p14="http://schemas.microsoft.com/office/powerpoint/2010/main" val="33527964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24075" y="4371975"/>
            <a:ext cx="3922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Voeding-, allergie-, en intolerantietest</a:t>
            </a:r>
          </a:p>
        </p:txBody>
      </p:sp>
    </p:spTree>
    <p:extLst>
      <p:ext uri="{BB962C8B-B14F-4D97-AF65-F5344CB8AC3E}">
        <p14:creationId xmlns:p14="http://schemas.microsoft.com/office/powerpoint/2010/main" val="4892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339752" y="38610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EAV als behandelvorm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Het </a:t>
            </a:r>
            <a:r>
              <a:rPr lang="nl-NL" altLang="nl-NL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berollen</a:t>
            </a:r>
            <a:endParaRPr lang="nl-NL" altLang="nl-NL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Toepassing: bij plaatselijke energie stuwing, pijnen en grotere traumatisch toestanden.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Therapieduur: 2 x daags 15 minuten </a:t>
            </a:r>
            <a:endParaRPr lang="nl-NL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Belangrijk: De omgeving evenzo </a:t>
            </a:r>
            <a:r>
              <a:rPr lang="nl-NL" altLang="nl-NL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berollen</a:t>
            </a: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.</a:t>
            </a: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07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  <a:ea typeface="+mj-ea"/>
                <a:cs typeface="+mj-cs"/>
              </a:rPr>
              <a:t>Geschiedenis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40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acupunctuu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34766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70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80196" y="32849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EAV als </a:t>
            </a:r>
            <a:r>
              <a:rPr lang="nl-NL" altLang="nl-NL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behnadelvorm</a:t>
            </a: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De indicaties zijn:</a:t>
            </a:r>
            <a:endParaRPr lang="nl-NL" altLang="nl-NL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Myalgieën</a:t>
            </a: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/spierpijnen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Neuritiden</a:t>
            </a: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/zenuwontsteking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Paradentopathiën</a:t>
            </a: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/aandoeningen in mond-, kaak gebied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Spasmen/spierkrampen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Spondylose</a:t>
            </a: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/degeneratie van de wervelkolom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Tandpijn</a:t>
            </a:r>
          </a:p>
        </p:txBody>
      </p:sp>
    </p:spTree>
    <p:extLst>
      <p:ext uri="{BB962C8B-B14F-4D97-AF65-F5344CB8AC3E}">
        <p14:creationId xmlns:p14="http://schemas.microsoft.com/office/powerpoint/2010/main" val="259546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86000" y="3425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EAV als behandelvorm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l-NL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Het </a:t>
            </a:r>
            <a:r>
              <a:rPr lang="nl-NL" altLang="nl-NL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moxen</a:t>
            </a: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endParaRPr lang="nl-NL" altLang="nl-NL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Dit is ook in de EAV mogelijk. Met de meetgriffel worden korte stroomstootjes met hoge intensiteit gegeven.  </a:t>
            </a:r>
          </a:p>
        </p:txBody>
      </p:sp>
    </p:spTree>
    <p:extLst>
      <p:ext uri="{BB962C8B-B14F-4D97-AF65-F5344CB8AC3E}">
        <p14:creationId xmlns:p14="http://schemas.microsoft.com/office/powerpoint/2010/main" val="13289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86000" y="34257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EAV als behandelvorm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l-NL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Behandeling wervelkolom en lymfe afvoerstoringen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Dit is een belangrijke en succesvolle therapie daar vele wervelkolomklachten een oorzaak vinden in een verstoorde lymfeafvoer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99817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ongekende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76872" y="3284984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Tot Slot: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nl-NL" sz="2400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Meten</a:t>
            </a:r>
            <a:r>
              <a:rPr lang="en-US" altLang="nl-NL" sz="24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is </a:t>
            </a:r>
            <a:r>
              <a:rPr lang="en-US" altLang="nl-NL" sz="24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weten</a:t>
            </a:r>
            <a:endParaRPr lang="en-US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Testen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is je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eigen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praktijk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proffessioneler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neerzetten</a:t>
            </a:r>
            <a:endParaRPr lang="nl-NL" altLang="nl-NL" sz="2800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2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ongekende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86000" y="3429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En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Therapie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bedrijven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met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behulp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van EAV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apparatuur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zorgt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voor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een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zeer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grote</a:t>
            </a:r>
            <a:r>
              <a:rPr lang="en-US" altLang="nl-NL" sz="2800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sz="2800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effectiviteit</a:t>
            </a:r>
            <a:endParaRPr lang="nl-NL" altLang="nl-NL" sz="2800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4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De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ongekende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</a:t>
            </a:r>
            <a:r>
              <a:rPr kumimoji="0" lang="en-US" altLang="nl-NL" sz="4000" b="1" u="none" strike="noStrike" kern="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mogelijkheden</a:t>
            </a:r>
            <a:r>
              <a:rPr kumimoji="0" lang="en-US" altLang="nl-NL" sz="4000" b="1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 van EAV</a:t>
            </a:r>
            <a:endParaRPr kumimoji="0" lang="nl-NL" sz="1800" b="1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39975" y="3987733"/>
            <a:ext cx="41767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Einde</a:t>
            </a:r>
            <a:endParaRPr lang="en-US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En</a:t>
            </a:r>
            <a:r>
              <a:rPr lang="en-US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</a:t>
            </a:r>
            <a:r>
              <a:rPr lang="en-US" altLang="nl-NL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mogenlijk</a:t>
            </a:r>
            <a:r>
              <a:rPr lang="en-US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 tot </a:t>
            </a:r>
            <a:r>
              <a:rPr lang="en-US" altLang="nl-NL" b="1" dirty="0" err="1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ziens</a:t>
            </a:r>
            <a:r>
              <a:rPr lang="en-US" altLang="nl-NL" b="1" dirty="0">
                <a:solidFill>
                  <a:srgbClr val="000000"/>
                </a:solidFill>
                <a:latin typeface="Maiandra GD" pitchFamily="34" charset="0"/>
                <a:cs typeface="Arial" charset="0"/>
              </a:rPr>
              <a:t>!!</a:t>
            </a:r>
            <a:endParaRPr lang="nl-NL" altLang="nl-NL" b="1" dirty="0">
              <a:solidFill>
                <a:srgbClr val="000000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6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De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Geschiedenis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van EAV</a:t>
            </a:r>
            <a:endParaRPr lang="nl-NL" sz="4000" b="1" kern="0" dirty="0">
              <a:solidFill>
                <a:sysClr val="windowText" lastClr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hart_VR1820_HighR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429000"/>
            <a:ext cx="3810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56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Electroacupunctuur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volgens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Voll</a:t>
            </a:r>
            <a:endParaRPr lang="nl-NL" sz="4000" b="1" kern="0" dirty="0">
              <a:solidFill>
                <a:sysClr val="windowText" lastClr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11760" y="34881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De klassieke meridianen zijn: </a:t>
            </a:r>
            <a:endParaRPr lang="nl-NL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l-NL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Blaasmeridiaan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Dikke darmmeridiaan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Dunne darmmeridiaan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Drievoudig Verwarmer meridiaan (bij VOLL Endocriene meridiaan)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Galblaasmeridiaan </a:t>
            </a:r>
          </a:p>
        </p:txBody>
      </p:sp>
    </p:spTree>
    <p:extLst>
      <p:ext uri="{BB962C8B-B14F-4D97-AF65-F5344CB8AC3E}">
        <p14:creationId xmlns:p14="http://schemas.microsoft.com/office/powerpoint/2010/main" val="1279346781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Electroacupunctuur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volgens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Voll</a:t>
            </a:r>
            <a:endParaRPr lang="nl-NL" sz="4000" b="1" kern="0" dirty="0">
              <a:solidFill>
                <a:sysClr val="windowText" lastClr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11760" y="34881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De klassieke meridianen zijn: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nl-NL" altLang="nl-NL" b="1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Hartmeridiaan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Kringloopmeridiaan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Levermeridiaan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Longmeridiaan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Maagmeridiaan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Milt-, pancreasmeridiaan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Niermeridiaan</a:t>
            </a: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109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Electroacupunctuur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volgens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Voll</a:t>
            </a:r>
            <a:endParaRPr lang="nl-NL" sz="4000" b="1" kern="0" dirty="0">
              <a:solidFill>
                <a:sysClr val="windowText" lastClr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11760" y="34881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De door VOLL gevonden vaten zijn: </a:t>
            </a:r>
            <a:endParaRPr lang="nl-NL" altLang="nl-NL" dirty="0">
              <a:solidFill>
                <a:prstClr val="black"/>
              </a:solidFill>
              <a:latin typeface="Maiandra GD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Allergievat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Bindweefsel (degeneratie) vat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Vettige (degeneratie) vat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Gewrichts</a:t>
            </a: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(degeneratie) vat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Huidvat</a:t>
            </a: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Lymfevat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Zenuw (degeneratie) vat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prstClr val="black"/>
                </a:solidFill>
                <a:latin typeface="Maiandra GD" pitchFamily="34" charset="0"/>
                <a:cs typeface="Arial" charset="0"/>
              </a:rPr>
              <a:t>Orgaan (degeneratie) vat </a:t>
            </a:r>
          </a:p>
        </p:txBody>
      </p:sp>
    </p:spTree>
    <p:extLst>
      <p:ext uri="{BB962C8B-B14F-4D97-AF65-F5344CB8AC3E}">
        <p14:creationId xmlns:p14="http://schemas.microsoft.com/office/powerpoint/2010/main" val="3688689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4729"/>
            <a:ext cx="4391694" cy="544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5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Merdianen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zichtbaar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gemaakt</a:t>
            </a:r>
            <a:endParaRPr lang="nl-NL" sz="4000" b="1" kern="0" dirty="0">
              <a:solidFill>
                <a:sysClr val="windowText" lastClr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84" y="3068960"/>
            <a:ext cx="32194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47864" y="560544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maagmeridiaan</a:t>
            </a:r>
          </a:p>
        </p:txBody>
      </p:sp>
    </p:spTree>
    <p:extLst>
      <p:ext uri="{BB962C8B-B14F-4D97-AF65-F5344CB8AC3E}">
        <p14:creationId xmlns:p14="http://schemas.microsoft.com/office/powerpoint/2010/main" val="10845104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-299" r="-508" b="-299"/>
          <a:stretch>
            <a:fillRect/>
          </a:stretch>
        </p:blipFill>
        <p:spPr bwMode="auto">
          <a:xfrm>
            <a:off x="12014" y="6723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2170"/>
            <a:ext cx="7535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2123728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Merdianen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zichtbaar</a:t>
            </a:r>
            <a:r>
              <a:rPr lang="en-US" altLang="nl-N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 </a:t>
            </a:r>
            <a:r>
              <a:rPr lang="en-US" altLang="nl-NL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aiandra GD" panose="020E0502030308020204" pitchFamily="34" charset="0"/>
              </a:rPr>
              <a:t>gemaakt</a:t>
            </a:r>
            <a:endParaRPr lang="nl-NL" sz="4000" b="1" kern="0" dirty="0">
              <a:solidFill>
                <a:sysClr val="windowText" lastClr="00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34" y="6237312"/>
            <a:ext cx="1224409" cy="5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530" y="6265815"/>
            <a:ext cx="307728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1"/>
            <a:ext cx="30908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347864" y="580526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maagmeridiaan</a:t>
            </a:r>
          </a:p>
        </p:txBody>
      </p:sp>
    </p:spTree>
    <p:extLst>
      <p:ext uri="{BB962C8B-B14F-4D97-AF65-F5344CB8AC3E}">
        <p14:creationId xmlns:p14="http://schemas.microsoft.com/office/powerpoint/2010/main" val="1830489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95</TotalTime>
  <Words>374</Words>
  <Application>Microsoft Office PowerPoint</Application>
  <PresentationFormat>Diavoorstelling (4:3)</PresentationFormat>
  <Paragraphs>121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Droid Serif</vt:lpstr>
      <vt:lpstr>Impact</vt:lpstr>
      <vt:lpstr>Maiandra GD</vt:lpstr>
      <vt:lpstr>Times New Roman</vt:lpstr>
      <vt:lpstr>NewsPrint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zinnith</dc:creator>
  <cp:lastModifiedBy>an-akh laptop</cp:lastModifiedBy>
  <cp:revision>12</cp:revision>
  <dcterms:created xsi:type="dcterms:W3CDTF">2018-05-01T08:34:43Z</dcterms:created>
  <dcterms:modified xsi:type="dcterms:W3CDTF">2018-05-26T06:18:48Z</dcterms:modified>
</cp:coreProperties>
</file>